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409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71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 Overview of Adobe Experience Platform" id="{1518D998-8EEF-421D-B586-565264C6F66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409"/>
          </p14:sldIdLst>
        </p14:section>
        <p14:section name="Manage Data in Platform" id="{4E91FE4A-06EB-4BD1-8D54-6EF898DA72E3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Explore Identity Service and Profile Service" id="{F20F95CC-9E6D-4A4E-BE27-5D0E89D0DCC6}">
          <p14:sldIdLst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71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15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CFA7-304E-4FCB-8166-FC8BFA21A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25181-4E29-4BED-87FB-C975D3762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DD06C-A9D8-4789-AE4A-701BF106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77B6B-4CAB-4AAC-A4DF-79E03D69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91F10-57F2-485A-9678-62374A1B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96AA-B093-4187-AB9C-BA8D1D53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BB2D6-98C3-4B33-B4F9-5C5C2F50A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059F6-4B78-41A7-B427-422C98C6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9EEFE-4E25-4B92-A30D-63FD83C4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FAE21-27BC-40B5-A275-A3A38C18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1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5C207F-38E1-4196-AFD7-BDFC767E8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F2724-AEE0-4B01-B4E6-C8DE57CC5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71CA7-F675-490E-98C6-E3D2AFA9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4F610-7E58-471D-9D91-B55D1987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4007B-1D55-438E-A33B-E658C903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9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970F-D7FF-43A7-853D-2C36D748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B030F-3E6B-4ECC-AD48-BA6B9FDB3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28565-63C3-4281-9902-D930F7EC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608E-E42A-49C7-969F-F16E11A1D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FD6C1-7371-4223-8B74-25A6EBB7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8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1A97-ED11-4876-85D2-D1ECBED0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53DA3-679D-411D-A3DF-DE8D8C8FB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2EFA4-B0E0-4201-ACB7-F672A74F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346A2-7BEF-4CE0-9C66-EAA0BAA6A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D2FCE-3FFD-489C-8E2E-0B78099B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51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B0CF-F0C0-4829-881C-36E67C06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ADEE-9F54-403C-B342-B10C43CB4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5A318-5384-4B06-913D-39EB1B2FE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05B31-7B1E-40B9-A43A-80F2FE6F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96614-71BD-439E-BF62-629B65CD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FDD5-CBB4-418F-BAB4-28117A10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4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E94E3-94F1-4945-8B97-B4A95530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97CAC-5065-4F34-A953-869876DEA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8D329-283F-4B4D-8D6F-E458A6425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CA5AE-3761-4169-86F7-A65AB9A07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91300-F5EE-4109-8F41-BE8348F94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CF839-D21F-4F80-B7A3-0496449A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74A446-C171-4C7D-A8DC-781CA41A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C794E-3364-402F-9ADE-FFE16C87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8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D2CB-1AE4-4293-88DD-C282E7F6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3A556-07E5-4420-B591-C60CB60FA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9B0DF-54A7-4A55-A6CB-55197F189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DD1B5-040F-426A-A8C7-B1E4885F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2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74CC53-4DC5-4E28-9C5E-83B6C019F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8A237-21D6-406B-B9B3-83C0D92D6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80C18-ABE5-4B1B-ADAF-ADB91F3E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0FCA-2D2A-427E-BF86-D0A52E51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46BD-6F52-47A1-A3E6-0DF35B143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F6B46-4122-4E75-961E-6DBC50B09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F7A4D-59C9-48BC-B90D-80E7BFCF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34B9-C29A-4FF0-8E29-89EF1B39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DDEC3-F42F-4CD2-845F-FAD62DC1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60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874E-C5C2-4745-8C1E-3B1919E8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BD689D-3648-4BDF-A638-4A6861A0F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B0B09-7753-409E-B855-867FEB68B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CEED4-F1F0-42A6-8646-64019C0C9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47891-E369-4596-9192-76C0D5A7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692AB-6F5D-4E7E-A25A-64CABAC7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F229B-3267-4192-84A9-E36A7ECE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5DF7E-B316-415E-A2CC-45EAB9046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3AB35-C705-40C2-9DE1-1788F953E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3E57B-A7AD-48E7-83EB-84130050D81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8D79E-0309-41ED-9C08-94CADF758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FEB65-80CC-422F-8992-084E809C3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DC48-5597-4848-88C1-9952FB42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0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7AB657-B37A-4CA0-AA21-5B2634B5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8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14F6D-5B77-4800-B167-36DE3B98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576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91AE7-53AE-45EE-9AD6-1A0043A8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950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8B36D2-5C5C-450D-8503-C83F17D90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670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866A55-AF71-4D24-898B-4EA62769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035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8D297D-A119-4421-A559-5128F2325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812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9FA472-CEE1-4A38-B279-5C7EDA99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965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35347B-9D82-4950-A8D2-50C32893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5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088E4-6134-4CB0-B84C-F5923260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781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4BCC8-392B-4538-840B-9B03A95CB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527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0CDA81-6ED7-440E-BBB8-BE9E3E62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C89040-822A-48F6-BB1C-A6F77442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5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E0A0-7391-4310-AF6E-7DCB31C3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97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7D224-DAE9-4271-B3D5-E4CCDC46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504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2610EA-239D-4FDC-901B-547BEB86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766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A062F4-E035-48BD-B3D1-9E78D315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759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4A1BF0-4EC8-444F-8BB4-A5EBF62C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683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EC192-B5D8-44E5-BD65-18CBDCF4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83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E295-CD17-4C93-8C89-9572D51F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A489-4948-43C2-B799-733F57EB0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EA603-0B3F-4671-9103-33222134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655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78A995-12E9-4E57-9BCF-A7AFB7DD8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548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EB83-9719-4312-8DC7-50BD7CD7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707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D7FF2-FA29-44E2-B65F-7C3BA842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264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6A5EA-9CE4-46CF-9DF0-9BC31F6AE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4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BD43B-2B5D-4F73-9E96-7BA63AA4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636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787D3-4494-4749-BA50-AF7B7FBDD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806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0218F-F076-428B-BAB0-9F96817E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370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5F605-CF76-4BF4-AC36-CC8645189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482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9ED92A-F863-4853-9D1E-2269712D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931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9E528-79AE-487A-BDE1-B1F98729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15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BB8D2-BC00-4E6B-A2B5-83AF915A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870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B4982-2BC1-42BD-A0AE-4943C450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431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EC998C-6D1C-4103-BBE4-8119D1F9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437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659AF-E61B-4399-901F-10D9ECC5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199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311DEF-E183-458A-BAD4-2F843676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4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981E9A-4FAB-42F7-8B6E-A19A0C0B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239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28DE3B-4B6A-4210-97F2-C44BECB7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779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A7629-7BBF-4D25-8037-FAC05039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6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9D0E9-C9DB-4570-8673-276A5F7A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286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D524A9-FB91-4DB7-8C94-B013BEAC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625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239EFD-6D36-44E0-9BCB-54CC61A8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331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EE2243-304F-4DAA-8B9A-E1E47115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496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60D447-3FA3-4638-8A08-EE15224E9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619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44F7A-31BD-4306-B772-817362F8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957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FB1E6-C012-4FFC-BFFB-096B530B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00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F924D9-95A2-4CBE-A6A8-1AC37868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05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034464-1ED5-4A2F-B63B-E2D4F3834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388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4D6F83-7963-4694-9B52-06FB1E28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5261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E7024C-C1A0-4ED6-AD23-D064FEEF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19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535C7-1082-49A3-BD29-0B93B12B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708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908942-6B16-4C22-83DC-52A964FEB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451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F160A9-E733-485E-9D14-1D41EB94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915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1A4A5-A7EB-4218-8606-44C34F07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871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A0E697-B079-43CF-8826-4DB712BE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1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81268-F69B-4C33-B527-19BF354E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22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A88EF-62FE-4860-8D1B-BE79038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9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EEA68-C5E0-44ED-BA4C-68BC3FBE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00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C86C53-CB4A-46C4-9FD7-9850ED29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6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207CA-5DD6-4512-BEB1-5F67831B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6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C415D-B11A-4B0A-8E55-74BCCFE5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36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CD451-A45F-48EE-872A-192156F8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99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26BDB3-5B1E-4D4D-A164-888DF2EBA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88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3025B-DE5F-47CE-8DAA-B27504EF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5950A1-37FA-4050-A305-697FB409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0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FDCE1-30C0-40C4-A5B5-A76B0F37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89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7F6A4F-AFE9-41D8-8B3A-F12F1EFF6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1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5FF0CA-06F1-4ACE-8405-FC07B99C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90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F3A9E-B4FA-4ADE-94E5-260015D5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12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25F584-18B6-499F-A54F-5FFB5A17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51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EE1420-6EEC-4D76-A28C-9BB91485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4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3BF10-90EB-42C1-B049-957EEF22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26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1CC60-106A-48D9-8085-3FD9E5AB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02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A10F99-869F-4119-98A1-57ED15C1A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96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753D5-5436-4E36-A979-B1C9E15F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57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3C8828-7EC3-4591-BC1F-0526EA7C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32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6A281B-8B59-4141-9380-A636748C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16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AB835E-2988-41E8-94EF-8EE6515B1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62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F18938-6DFB-4D51-9B99-11896BE27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6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96B4C-21F3-49B1-A2A1-77BA4673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09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1DB2DF-AF26-448B-B337-FE76ACE4D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8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65BBE4-D709-4788-9671-CF73403A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94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6F815A-2A99-40C2-871E-9B812E043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41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7F10D-80FD-4F77-A250-88FC877C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17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1641D3-416C-4ECD-A433-8021DB44B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47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4E5965-5EAD-4810-A4A8-39FF9F8C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89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04B42-548E-4C2F-A4CE-F519220E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47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A19A14-4C92-46BD-8AAC-48FFF354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1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3E82E-D797-4584-91A1-5581528E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59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9A6865-CE75-4E01-BFB7-43FCDCC1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4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B518F-B609-412A-96D9-66B23F03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47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5B06D-3058-415B-8212-48DD142F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60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31434-38CA-4700-BEB4-FF67A3016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0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F3F16-BEE1-4624-B679-A132B82A7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74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25BB1F-B5ED-4971-97CA-A23D7E0D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15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F8A3C-6C39-4110-9023-574A89B1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1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D741EA-4CDC-48A8-B040-DCB7ED2B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92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A980F-6EF4-493F-93F9-ABA1BB9E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31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7DC9A0-17E9-4856-9F84-01A4ADDE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58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FD107-4BEF-408D-8920-1FA88069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1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E3213-48A7-4A0A-8BFE-173BD11B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2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78E848-23D9-476D-9050-6071F5D3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77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88965-5DEE-4BD3-B28A-AD260651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8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7279-4AF4-49E3-A970-18D44D97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98FD-232B-4827-A722-85B126DCE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A1B0F-A0FB-4303-94A0-3BED1FA5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1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F937C-CD01-458D-B0DC-E037F38E4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08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028164-25ED-4910-B93C-57A03B2D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2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1EF3A-5086-4B42-9119-95B7BBCA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5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958548-C35E-4C9B-8929-DE45D8FA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00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2EA088-01E6-4A73-8238-E48C4C7A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047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4AB8AB-B8A4-4AC5-A036-B7D628AE4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0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1F7FAC-34F3-466F-92B8-92A51412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150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0CE5C3-C9E0-4275-95A0-CD4418B14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34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70FAAA-5294-4641-A0E3-187F991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76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9C6D3-8F44-4584-A480-54A9B6A81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543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A02AE-617C-4C43-8224-41455FF4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27982-B998-41B3-8D49-89DE7185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6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CAED8-A5D3-4EA3-8848-6F1BFF89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8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DDCC-B80C-476F-994E-D7CE872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693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871F29-86FD-43EB-A6A1-37E65DA0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38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6DA16-7F7B-444D-A325-51A79469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656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540D5-3BA5-4EE3-890E-F80D4AAFE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27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8077BA-456E-4C8E-BF44-262E6F10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90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38C6E-F45D-4D5E-80A3-05F5541F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37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CB604-8C8E-410C-8DEF-E920E2F55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273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26544A-48D0-4828-A613-6C8C1F46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391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9C59F2-D083-4A34-9D24-E795E662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96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CAC61-F37C-428D-B1C7-E38858B6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67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BE497-215D-4CA5-84EB-BDF1A7A5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635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B48931-CCD2-4DC0-8838-4E163126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33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FFB2CE-0774-495F-A49E-0C4B9693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99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5DAFA-AA49-4FC4-9EFB-F23DD192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698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55FEA5-D1E8-4DB6-B8D2-6F9D3305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52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345723-B9BD-4358-813A-1EA4708E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79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D948AB-0E08-4939-8F05-A16E66DA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153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C6FB9-9AE6-4C12-8091-F39DB6EED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68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22497B-F019-4A4A-A61A-09B7C8F8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34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A0F86-7551-420A-93D4-09E7E6792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5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381664-2495-42A9-848C-73F40CD0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382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B56507-2918-4F97-B233-E6D5BEF7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461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DCDEEE-CF66-43EC-909A-CAA623DF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55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367DE8-F49D-4513-BE0F-2365F5E9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811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8E321-DFF7-48DB-B4C2-2ED092CE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730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8CFDE4-980E-4505-ADFA-88224E36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709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D5D9F-D579-44B1-BB6E-E7AA4097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835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86565-DFB8-45DB-A1C1-BDC3BDA9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203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2A519-BBE6-47BD-8438-09A4D69E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001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83E75C-0303-4E5E-8B58-E452CFF3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180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50307C-F249-44CB-9BFB-E26E2BB8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38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0</Words>
  <Application>Microsoft Office PowerPoint</Application>
  <PresentationFormat>Widescreen</PresentationFormat>
  <Paragraphs>0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32</cp:revision>
  <dcterms:created xsi:type="dcterms:W3CDTF">2021-09-15T22:55:17Z</dcterms:created>
  <dcterms:modified xsi:type="dcterms:W3CDTF">2022-01-04T14:46:52Z</dcterms:modified>
</cp:coreProperties>
</file>